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2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27E9E-0228-42A8-B333-CAC23A32D8A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AD48-294C-4F2D-BA90-6C743F6D0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434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27E9E-0228-42A8-B333-CAC23A32D8A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AD48-294C-4F2D-BA90-6C743F6D0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375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27E9E-0228-42A8-B333-CAC23A32D8A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AD48-294C-4F2D-BA90-6C743F6D0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154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27E9E-0228-42A8-B333-CAC23A32D8A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AD48-294C-4F2D-BA90-6C743F6D0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015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27E9E-0228-42A8-B333-CAC23A32D8A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AD48-294C-4F2D-BA90-6C743F6D0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43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27E9E-0228-42A8-B333-CAC23A32D8A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AD48-294C-4F2D-BA90-6C743F6D0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805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27E9E-0228-42A8-B333-CAC23A32D8A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AD48-294C-4F2D-BA90-6C743F6D0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252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27E9E-0228-42A8-B333-CAC23A32D8A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AD48-294C-4F2D-BA90-6C743F6D0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545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27E9E-0228-42A8-B333-CAC23A32D8A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AD48-294C-4F2D-BA90-6C743F6D0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549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27E9E-0228-42A8-B333-CAC23A32D8A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AD48-294C-4F2D-BA90-6C743F6D0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05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27E9E-0228-42A8-B333-CAC23A32D8A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AD48-294C-4F2D-BA90-6C743F6D0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2800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27E9E-0228-42A8-B333-CAC23A32D8A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AD48-294C-4F2D-BA90-6C743F6D066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051025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27E9E-0228-42A8-B333-CAC23A32D8A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AD48-294C-4F2D-BA90-6C743F6D0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6976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27E9E-0228-42A8-B333-CAC23A32D8A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AD48-294C-4F2D-BA90-6C743F6D0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1851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27E9E-0228-42A8-B333-CAC23A32D8A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AD48-294C-4F2D-BA90-6C743F6D0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69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27E9E-0228-42A8-B333-CAC23A32D8A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AD48-294C-4F2D-BA90-6C743F6D0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8164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27E9E-0228-42A8-B333-CAC23A32D8A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DAD48-294C-4F2D-BA90-6C743F6D0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610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0D27E9E-0228-42A8-B333-CAC23A32D8A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DAD48-294C-4F2D-BA90-6C743F6D0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2226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  <p:sldLayoutId id="2147483801" r:id="rId15"/>
    <p:sldLayoutId id="2147483802" r:id="rId16"/>
    <p:sldLayoutId id="214748380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Letter to State Representative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Student Name</a:t>
            </a:r>
          </a:p>
          <a:p>
            <a:r>
              <a:rPr lang="en-US" dirty="0" smtClean="0"/>
              <a:t>Institution Affiliation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447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Police brutality is the use of unwanted or excessive force against civilians by police.</a:t>
            </a:r>
          </a:p>
          <a:p>
            <a:r>
              <a:rPr lang="en-US" dirty="0" smtClean="0"/>
              <a:t>Police brutality ahs been witnessed in the U.S recently.</a:t>
            </a:r>
          </a:p>
          <a:p>
            <a:r>
              <a:rPr lang="en-US" dirty="0" smtClean="0"/>
              <a:t>The probability of police brutality differs with race.</a:t>
            </a:r>
          </a:p>
          <a:p>
            <a:r>
              <a:rPr lang="en-US" dirty="0" smtClean="0"/>
              <a:t>The black population bears the highest liability.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319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Police Responsibilities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Police </a:t>
            </a:r>
            <a:r>
              <a:rPr lang="en-US" dirty="0"/>
              <a:t>possess the responsibility of serving and protecting and must do so by employing the highest moral standards.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is significant that their values coincide with their agencies' primary policies and values and their community's best interests. </a:t>
            </a:r>
            <a:endParaRPr lang="en-US" dirty="0" smtClean="0"/>
          </a:p>
          <a:p>
            <a:r>
              <a:rPr lang="en-US" dirty="0" smtClean="0"/>
              <a:t>Police should be considerate of their actions.</a:t>
            </a:r>
          </a:p>
          <a:p>
            <a:r>
              <a:rPr lang="en-US" dirty="0" smtClean="0"/>
              <a:t>Each police office should be able to make critical and ethical decisions.</a:t>
            </a:r>
          </a:p>
          <a:p>
            <a:r>
              <a:rPr lang="en-US" dirty="0" smtClean="0"/>
              <a:t>Ethics should be trained in the police academies.</a:t>
            </a:r>
          </a:p>
        </p:txBody>
      </p:sp>
    </p:spTree>
    <p:extLst>
      <p:ext uri="{BB962C8B-B14F-4D97-AF65-F5344CB8AC3E}">
        <p14:creationId xmlns:p14="http://schemas.microsoft.com/office/powerpoint/2010/main" val="384508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Police Brutality as Social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Police brutality can be resolved by </a:t>
            </a:r>
            <a:r>
              <a:rPr lang="en-US" dirty="0"/>
              <a:t>formulating strategies to transform law enforcement institution's culture. </a:t>
            </a:r>
            <a:endParaRPr lang="en-US" dirty="0" smtClean="0"/>
          </a:p>
          <a:p>
            <a:r>
              <a:rPr lang="en-US" dirty="0"/>
              <a:t>Training can be a practical approach to encouraging de-escalation and ensuring that racial bias is minimized among law enforcement officers. </a:t>
            </a:r>
            <a:endParaRPr lang="en-US" dirty="0" smtClean="0"/>
          </a:p>
          <a:p>
            <a:r>
              <a:rPr lang="en-US" dirty="0" smtClean="0"/>
              <a:t>Training </a:t>
            </a:r>
            <a:r>
              <a:rPr lang="en-US" dirty="0"/>
              <a:t>should involve prohibiting strangleholds and chokeholds and necessitating a verbal warning before employing deadly force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156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Police Brutality and Ethics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Kant suggest that law enforcement is </a:t>
            </a:r>
            <a:r>
              <a:rPr lang="en-US" dirty="0"/>
              <a:t>absolute and must be applied to everyone equally. </a:t>
            </a:r>
            <a:endParaRPr lang="en-US" dirty="0" smtClean="0"/>
          </a:p>
          <a:p>
            <a:r>
              <a:rPr lang="en-US" dirty="0" smtClean="0"/>
              <a:t>Kant also suggests that police should only perform the duties they entitled to.</a:t>
            </a:r>
          </a:p>
          <a:p>
            <a:r>
              <a:rPr lang="en-US" dirty="0" smtClean="0"/>
              <a:t>They need </a:t>
            </a:r>
            <a:r>
              <a:rPr lang="en-US" dirty="0"/>
              <a:t>to execute, regardless of whether </a:t>
            </a:r>
            <a:r>
              <a:rPr lang="en-US" dirty="0" smtClean="0"/>
              <a:t>they </a:t>
            </a:r>
            <a:r>
              <a:rPr lang="en-US" dirty="0"/>
              <a:t>want to or </a:t>
            </a:r>
            <a:r>
              <a:rPr lang="en-US" dirty="0" smtClean="0"/>
              <a:t>not.</a:t>
            </a:r>
          </a:p>
          <a:p>
            <a:r>
              <a:rPr lang="en-US" dirty="0" smtClean="0"/>
              <a:t>Ethics should always be maintained when executing the duties.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888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police </a:t>
            </a:r>
            <a:r>
              <a:rPr lang="en-US" dirty="0"/>
              <a:t>department should require all law enforcement officers to report excessive force deployment and any attempts from their colleagues. </a:t>
            </a:r>
            <a:endParaRPr lang="en-US" dirty="0" smtClean="0"/>
          </a:p>
          <a:p>
            <a:r>
              <a:rPr lang="en-US" dirty="0" smtClean="0"/>
              <a:t>The law </a:t>
            </a:r>
            <a:r>
              <a:rPr lang="en-US" dirty="0"/>
              <a:t>enforcement department should initiate a responsibility for other officers to intervene when their associates decide to employ deadly force. </a:t>
            </a:r>
            <a:endParaRPr lang="en-US" dirty="0" smtClean="0"/>
          </a:p>
          <a:p>
            <a:r>
              <a:rPr lang="en-US" dirty="0"/>
              <a:t>Officers should be required to exhaust other alternatives before resorting to employing excessive force. </a:t>
            </a:r>
          </a:p>
        </p:txBody>
      </p:sp>
    </p:spTree>
    <p:extLst>
      <p:ext uri="{BB962C8B-B14F-4D97-AF65-F5344CB8AC3E}">
        <p14:creationId xmlns:p14="http://schemas.microsoft.com/office/powerpoint/2010/main" val="1341776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Ehrenfeld</a:t>
            </a:r>
            <a:r>
              <a:rPr lang="en-US" dirty="0"/>
              <a:t>, J. M., &amp; Harris, P. A. (2020). Police brutality must stop. </a:t>
            </a:r>
            <a:r>
              <a:rPr lang="en-US" i="1" dirty="0"/>
              <a:t>American Medical Association</a:t>
            </a:r>
            <a:r>
              <a:rPr lang="en-US" dirty="0"/>
              <a:t>.</a:t>
            </a:r>
          </a:p>
          <a:p>
            <a:r>
              <a:rPr lang="en-US" dirty="0"/>
              <a:t>Pollock, J. M., &amp; Williams, H. E. (2017). Using ethical dilemmas in training police. </a:t>
            </a:r>
            <a:r>
              <a:rPr lang="en-US" i="1" dirty="0"/>
              <a:t>Braswell, McCarthy &amp; McCarthy,(</a:t>
            </a:r>
            <a:r>
              <a:rPr lang="en-US" i="1" dirty="0" err="1"/>
              <a:t>eds</a:t>
            </a:r>
            <a:r>
              <a:rPr lang="en-US" i="1" dirty="0"/>
              <a:t>), Justice, crime, and ethics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7690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</TotalTime>
  <Words>323</Words>
  <Application>Microsoft Office PowerPoint</Application>
  <PresentationFormat>Widescreen</PresentationFormat>
  <Paragraphs>30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Ion</vt:lpstr>
      <vt:lpstr>Letter to State Representative</vt:lpstr>
      <vt:lpstr>Introduction</vt:lpstr>
      <vt:lpstr>Police Responsibilities</vt:lpstr>
      <vt:lpstr>Police Brutality as Social Problem</vt:lpstr>
      <vt:lpstr>Police Brutality and Ethics</vt:lpstr>
      <vt:lpstr>Recommendations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Letter to State Representative</dc:title>
  <dc:creator>user</dc:creator>
  <cp:lastModifiedBy>user</cp:lastModifiedBy>
  <cp:revision>3</cp:revision>
  <dcterms:created xsi:type="dcterms:W3CDTF">2020-12-08T19:36:54Z</dcterms:created>
  <dcterms:modified xsi:type="dcterms:W3CDTF">2020-12-08T19:50:22Z</dcterms:modified>
</cp:coreProperties>
</file>